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3" r:id="rId4"/>
    <p:sldId id="258" r:id="rId5"/>
    <p:sldId id="281" r:id="rId6"/>
    <p:sldId id="259" r:id="rId7"/>
    <p:sldId id="282" r:id="rId8"/>
    <p:sldId id="279" r:id="rId9"/>
    <p:sldId id="295" r:id="rId10"/>
    <p:sldId id="278" r:id="rId11"/>
    <p:sldId id="263" r:id="rId12"/>
    <p:sldId id="264" r:id="rId13"/>
    <p:sldId id="280" r:id="rId14"/>
    <p:sldId id="285" r:id="rId15"/>
    <p:sldId id="286" r:id="rId16"/>
    <p:sldId id="288" r:id="rId17"/>
    <p:sldId id="289" r:id="rId18"/>
    <p:sldId id="290" r:id="rId19"/>
    <p:sldId id="291" r:id="rId20"/>
    <p:sldId id="292" r:id="rId21"/>
    <p:sldId id="283" r:id="rId22"/>
    <p:sldId id="294" r:id="rId23"/>
    <p:sldId id="271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654" userDrawn="1">
          <p15:clr>
            <a:srgbClr val="A4A3A4"/>
          </p15:clr>
        </p15:guide>
        <p15:guide id="3" pos="2026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108"/>
      </p:cViewPr>
      <p:guideLst>
        <p:guide orient="horz" pos="2160"/>
        <p:guide pos="5654"/>
        <p:guide pos="2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BB90-9F6A-44A5-95AE-91DF415831AB}" type="datetimeFigureOut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FEE3-B005-47E1-881F-D4A1C3AD6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F34B2-47B6-7F0C-A2F7-F17BFFD69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39C84A-5284-93FA-D730-3078A17E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C9812-213A-332F-5933-3D87CB58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EDF17-7BDF-E7C8-36E1-5A67B8EE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5433-A61A-9893-A926-0FC4B3A2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45B5E-B3F5-5C0D-6F0F-828025E8E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102514-4463-65B7-23BE-176C254A8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A921CB-962B-72A6-BC3B-10339950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7E9F0-BF02-4163-F3B4-599CD274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8D04-882F-DBA5-31D0-8EC6332E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9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216552-414D-5ABD-5CDF-135D0614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77778-39D2-4FE6-2EF5-09E293C50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AF2B7F-3B62-F255-50BE-BD59AC96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033AF-F625-E0EC-FF6A-DB2993B8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4DA2-A94C-EAB8-4C5E-B88CBCCA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7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5118-8942-867C-9E23-E5789D35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50D01-7E70-58C0-976D-5538574B9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0AD30-D7C0-BB33-1360-67D291F5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57697-5759-BF2C-43C1-18AFDB90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97634-BF41-44FA-AC89-463EDC1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41115-641B-41DE-DF2C-3AFF264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F7C5E-AF9D-B390-300F-84B75044E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236D8-D2F4-8BEA-57C6-1DB37FDF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09692-A19A-8828-4F6F-D1F41EF1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489F4-4CBA-ED0F-E42A-37CFBC5B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5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ECD72-6D0F-E596-E9DB-8E755B52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3B09D-25B7-0713-1AE8-896B8513E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BD21EA-38AD-631E-E7BF-BE7499AD8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2C8076-5014-87DE-B612-199D01ED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446C4-EC2E-C773-771C-91BBFF29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67CBB-921F-99CA-0CD3-4587ECB3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A657-634A-7612-4A93-5CCA7593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06024-DEB0-C04F-979E-97794632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176AC-79C3-166E-48B8-8CD38903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7ABA0E-42CA-F574-A74A-F325D868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F0285-A347-812E-D288-7033C9959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335AD9-6FBE-8FA4-6A60-9BBC8615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8374F-E5A4-6548-2818-63707553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67923-062F-2B76-DAC9-EFC9ECC2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86C39-7C9C-619F-BC5E-C0302B1C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9A5C3F-0301-5B98-B958-CCA17D7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524B8A-D5E3-DEA0-0564-5EB2AD0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74D0C-3B5D-D950-D8FD-5E001405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486161-E08B-4E52-05A8-F0D92250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4D425F-79BA-EBD2-5FEC-518306B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27DD0-B3F7-7BDE-5D41-9C59B5AE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38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876F2-DFDE-8617-5AD9-5F79F26B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2E2174-35D9-862B-C345-955677C7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6F75F-C53E-EA3D-B990-146DEF2A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96F36-06A1-0289-AF23-310E418F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D47897-542A-6613-8F23-FA027A3F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0502-EE06-C3A5-67A9-351EA71B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DF75E-CCDE-AB32-D2AD-93E89F6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774A03-C6EC-14B3-D165-CE0381C2F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3F952-4883-430C-FAE3-90DCEDB69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598C8-4B77-5209-471B-41DC8A91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E817B-C2B8-CB86-D40D-3B54852A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30BF-0CDE-EA9A-0ED4-C09AFCAD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7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0">
              <a:schemeClr val="bg1"/>
            </a:gs>
            <a:gs pos="34000">
              <a:schemeClr val="bg1"/>
            </a:gs>
            <a:gs pos="0">
              <a:schemeClr val="bg1"/>
            </a:gs>
            <a:gs pos="55000">
              <a:schemeClr val="accent4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EA4401-2DD8-9CC3-7997-EA76D755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70D2F-6ADF-CD95-150B-C2C489DE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998BD-C257-E0DB-E788-B6A7BF9B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BB688-53EA-4BFC-ADD2-19075AE546B8}" type="datetime1">
              <a:rPr lang="ko-KR" altLang="en-US" smtClean="0"/>
              <a:t>2023-07-26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132FF-B1E2-E44B-E921-1D6FDBC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8A58A-A19F-A747-5DEB-3093F9523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1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10512571" y="4886892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3</a:t>
            </a:r>
            <a:r>
              <a:rPr lang="ko-KR" altLang="en-US" dirty="0"/>
              <a:t>조 이수성</a:t>
            </a:r>
            <a:endParaRPr lang="en-US" altLang="ko-KR" dirty="0"/>
          </a:p>
          <a:p>
            <a:pPr algn="r"/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재고관리 소프트웨어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2B4444-3EB2-6896-9C3D-D8D70241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04" y="2288238"/>
            <a:ext cx="3178591" cy="613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B279D8-38AE-9D2F-C649-2904D329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73" y="2901927"/>
            <a:ext cx="1668254" cy="2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프로젝트 요구사항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2338B-25AD-3779-0430-EF0730D01098}"/>
              </a:ext>
            </a:extLst>
          </p:cNvPr>
          <p:cNvSpPr txBox="1"/>
          <p:nvPr/>
        </p:nvSpPr>
        <p:spPr>
          <a:xfrm>
            <a:off x="0" y="6858000"/>
            <a:ext cx="12402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상품 등록 및 재고 관리: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MyProduct</a:t>
            </a:r>
            <a:r>
              <a:rPr lang="ko-KR" altLang="en-US" dirty="0"/>
              <a:t> 테이블에서 정보를 읽어와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새로운 상품을 등록합니다.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있는 기존 상품의 정보를 수정하고 삭제할 수 있는 기능을 제공합니다.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MyInventory</a:t>
            </a:r>
            <a:r>
              <a:rPr lang="ko-KR" altLang="en-US" dirty="0"/>
              <a:t> 테이블에 존재하는 제품의 입고 및 출고를 기록하고 조회할 수 있으며, 재고 수량을 관리합니다.</a:t>
            </a:r>
          </a:p>
          <a:p>
            <a:endParaRPr lang="ko-KR" altLang="en-US" dirty="0"/>
          </a:p>
          <a:p>
            <a:r>
              <a:rPr lang="ko-KR" altLang="en-US" dirty="0"/>
              <a:t>재고 알림:</a:t>
            </a:r>
          </a:p>
          <a:p>
            <a:r>
              <a:rPr lang="ko-KR" altLang="en-US" dirty="0"/>
              <a:t>  재고 수량을 실시간으로 추적하고 부족한 제품을 알려주는 기능이 있으면 유용합니다.</a:t>
            </a:r>
          </a:p>
          <a:p>
            <a:r>
              <a:rPr lang="ko-KR" altLang="en-US" dirty="0"/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/>
          </a:p>
          <a:p>
            <a:r>
              <a:rPr lang="ko-KR" altLang="en-US" dirty="0"/>
              <a:t>제품 검색 및 필터링:</a:t>
            </a:r>
          </a:p>
          <a:p>
            <a:r>
              <a:rPr lang="ko-KR" altLang="en-US" dirty="0"/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/>
              <a:t>  제품의 이름, 식별자, 가격 등을 기준으로 검색할 수 있습니다.</a:t>
            </a:r>
          </a:p>
          <a:p>
            <a:r>
              <a:rPr lang="ko-KR" altLang="en-US" dirty="0"/>
              <a:t>  제품을 </a:t>
            </a:r>
            <a:r>
              <a:rPr lang="ko-KR" altLang="en-US" dirty="0" err="1"/>
              <a:t>라벨링</a:t>
            </a:r>
            <a:r>
              <a:rPr lang="ko-KR" altLang="en-US" dirty="0"/>
              <a:t>(QR 코드)하여 효율적으로 결제 및 관리하고 찾을 수 있습니다.</a:t>
            </a:r>
          </a:p>
          <a:p>
            <a:endParaRPr lang="ko-KR" altLang="en-US" dirty="0"/>
          </a:p>
          <a:p>
            <a:r>
              <a:rPr lang="ko-KR" altLang="en-US" dirty="0"/>
              <a:t>보고서 및 통계:</a:t>
            </a:r>
          </a:p>
          <a:p>
            <a:r>
              <a:rPr lang="ko-KR" altLang="en-US" dirty="0"/>
              <a:t>  재고 상태, 판매량, 입출고 기록 등의 정보를 기반으로 보고서와 통계를 생성합니다.</a:t>
            </a:r>
          </a:p>
          <a:p>
            <a:r>
              <a:rPr lang="ko-KR" altLang="en-US" dirty="0"/>
              <a:t>  바코드를 넣으면 상품 이미지 출력합니다.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033905"/>
            <a:ext cx="10906125" cy="388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897467" y="4918130"/>
            <a:ext cx="1065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/>
              <a:t>수행절차</a:t>
            </a:r>
            <a:r>
              <a:rPr lang="en-US" altLang="ko-KR" sz="1200" dirty="0" smtClean="0"/>
              <a:t>1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요구사항 정의서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1023460" y="6356350"/>
            <a:ext cx="10145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/>
              <a:t>수행절차</a:t>
            </a:r>
            <a:r>
              <a:rPr lang="en-US" altLang="ko-KR" sz="1200" dirty="0" smtClean="0"/>
              <a:t>2 </a:t>
            </a:r>
            <a:r>
              <a:rPr lang="en-US" altLang="ko-KR" sz="1200" dirty="0"/>
              <a:t>– </a:t>
            </a:r>
            <a:r>
              <a:rPr lang="ko-KR" altLang="en-US" sz="1200" dirty="0"/>
              <a:t>테이블 정의서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0" y="664573"/>
            <a:ext cx="10145078" cy="55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4.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프로젝트 </a:t>
            </a:r>
            <a:r>
              <a:rPr lang="ko-KR" altLang="en-US" sz="6400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수행결과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입고 및 출고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94343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결과</a:t>
            </a:r>
            <a:r>
              <a:rPr lang="en-US" altLang="ko-KR" sz="1200" dirty="0"/>
              <a:t>1 – </a:t>
            </a:r>
            <a:r>
              <a:rPr lang="ko-KR" altLang="en-US" sz="1200" dirty="0" smtClean="0"/>
              <a:t>입고 및 출고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0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통계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2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통계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최저가 검색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3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최저가 검색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라벨링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4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QR</a:t>
            </a:r>
            <a:r>
              <a:rPr lang="ko-KR" altLang="en-US" sz="1200" dirty="0" smtClean="0"/>
              <a:t>코드 생성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8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라벨링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5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QR</a:t>
            </a:r>
            <a:r>
              <a:rPr lang="ko-KR" altLang="en-US" sz="1200" dirty="0" smtClean="0"/>
              <a:t>코드 스캔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8" cy="5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검색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6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상품 검색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7" cy="5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87175" y="2690336"/>
            <a:ext cx="2536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개요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팀 구성원 역할 소개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수행절차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</a:rPr>
              <a:t> 프로젝트 </a:t>
            </a:r>
            <a:r>
              <a:rPr lang="ko-KR" altLang="en-US" b="0" i="0" dirty="0" err="1" smtClean="0">
                <a:solidFill>
                  <a:srgbClr val="1F2328"/>
                </a:solidFill>
                <a:effectLst/>
              </a:rPr>
              <a:t>수행결과</a:t>
            </a:r>
            <a:endParaRPr lang="en-US" altLang="ko-KR" b="0" i="0" dirty="0" smtClean="0">
              <a:solidFill>
                <a:srgbClr val="1F2328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altLang="ko-KR" dirty="0">
                <a:solidFill>
                  <a:srgbClr val="1F2328"/>
                </a:solidFill>
              </a:rPr>
              <a:t> </a:t>
            </a:r>
            <a:r>
              <a:rPr lang="ko-KR" altLang="en-US" dirty="0" smtClean="0">
                <a:solidFill>
                  <a:srgbClr val="1F2328"/>
                </a:solidFill>
              </a:rPr>
              <a:t>자체 </a:t>
            </a:r>
            <a:r>
              <a:rPr lang="ko-KR" altLang="en-US" dirty="0" err="1" smtClean="0">
                <a:solidFill>
                  <a:srgbClr val="1F2328"/>
                </a:solidFill>
              </a:rPr>
              <a:t>평가의견</a:t>
            </a:r>
            <a:endParaRPr lang="ko-KR" altLang="en-US" b="0" i="0" dirty="0">
              <a:solidFill>
                <a:srgbClr val="1F2328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147457" y="2690336"/>
            <a:ext cx="824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2328"/>
                </a:solidFill>
                <a:effectLst/>
              </a:rPr>
              <a:t>p.03 -</a:t>
            </a:r>
          </a:p>
          <a:p>
            <a:pPr algn="l"/>
            <a:r>
              <a:rPr lang="en-US" altLang="ko-KR" dirty="0" smtClean="0">
                <a:solidFill>
                  <a:srgbClr val="1F2328"/>
                </a:solidFill>
              </a:rPr>
              <a:t>p.05</a:t>
            </a:r>
            <a:r>
              <a:rPr lang="en-US" altLang="ko-KR" b="0" i="0" dirty="0" smtClean="0">
                <a:solidFill>
                  <a:srgbClr val="1F2328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1F2328"/>
                </a:solidFill>
                <a:effectLst/>
              </a:rPr>
              <a:t>-</a:t>
            </a:r>
            <a:endParaRPr lang="en-US" altLang="ko-KR" dirty="0">
              <a:solidFill>
                <a:srgbClr val="1F2328"/>
              </a:solidFill>
            </a:endParaRPr>
          </a:p>
          <a:p>
            <a:r>
              <a:rPr lang="en-US" altLang="ko-KR" dirty="0" smtClean="0">
                <a:solidFill>
                  <a:srgbClr val="1F2328"/>
                </a:solidFill>
              </a:rPr>
              <a:t>p.07 </a:t>
            </a:r>
            <a:r>
              <a:rPr lang="en-US" altLang="ko-KR" dirty="0">
                <a:solidFill>
                  <a:srgbClr val="1F2328"/>
                </a:solidFill>
              </a:rPr>
              <a:t>-</a:t>
            </a:r>
          </a:p>
          <a:p>
            <a:r>
              <a:rPr lang="en-US" altLang="ko-KR" dirty="0" smtClean="0">
                <a:solidFill>
                  <a:srgbClr val="1F2328"/>
                </a:solidFill>
              </a:rPr>
              <a:t>p.13 -</a:t>
            </a:r>
            <a:endParaRPr lang="en-US" altLang="ko-KR" dirty="0">
              <a:solidFill>
                <a:srgbClr val="1F2328"/>
              </a:solidFill>
            </a:endParaRPr>
          </a:p>
          <a:p>
            <a:r>
              <a:rPr lang="en-US" altLang="ko-KR" dirty="0" smtClean="0">
                <a:solidFill>
                  <a:srgbClr val="1F2328"/>
                </a:solidFill>
              </a:rPr>
              <a:t>p.21 -</a:t>
            </a:r>
            <a:endParaRPr lang="en-US" altLang="ko-KR" dirty="0">
              <a:solidFill>
                <a:srgbClr val="1F23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구매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/>
              <a:t>결과</a:t>
            </a:r>
            <a:r>
              <a:rPr lang="en-US" altLang="ko-KR" sz="1200" dirty="0" smtClean="0"/>
              <a:t>7 </a:t>
            </a:r>
            <a:r>
              <a:rPr lang="en-US" altLang="ko-KR" sz="1200" dirty="0"/>
              <a:t>– </a:t>
            </a:r>
            <a:r>
              <a:rPr lang="ko-KR" altLang="en-US" sz="1200" dirty="0" smtClean="0"/>
              <a:t>구매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7" cy="55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5.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자체 </a:t>
            </a:r>
            <a:r>
              <a:rPr lang="ko-KR" altLang="en-US" sz="6400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평가의견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5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44443"/>
              </p:ext>
            </p:extLst>
          </p:nvPr>
        </p:nvGraphicFramePr>
        <p:xfrm>
          <a:off x="576945" y="1541962"/>
          <a:ext cx="11038110" cy="3030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이수성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김신혁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신동훈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정선호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최은지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206793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목업을</a:t>
                      </a:r>
                      <a:r>
                        <a:rPr lang="ko-KR" altLang="en-US" dirty="0" smtClean="0"/>
                        <a:t> 먼저 한 뒤에 추상 클래스를 만들어 프로젝트를 배포해야 했음을 뒤늦게 </a:t>
                      </a:r>
                      <a:r>
                        <a:rPr lang="ko-KR" altLang="en-US" dirty="0" err="1" smtClean="0"/>
                        <a:t>지적받고</a:t>
                      </a:r>
                      <a:r>
                        <a:rPr lang="ko-KR" altLang="en-US" dirty="0" smtClean="0"/>
                        <a:t> 반성합니다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예비군 일정과 프로젝트 일정이 겹쳐 프로젝트 수행에 어려움이 있었습니다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특히나 추가 모듈을 만드는 작업이었기에 코드 독해 능력이 부족함을 절실히 체감하였습니다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연결 및 여러 부분에서 어려움이 있었다</a:t>
                      </a:r>
                      <a:r>
                        <a:rPr lang="en-US" altLang="ko-KR" dirty="0" smtClean="0"/>
                        <a:t>. GPT</a:t>
                      </a:r>
                      <a:r>
                        <a:rPr lang="ko-KR" altLang="en-US" dirty="0" smtClean="0"/>
                        <a:t>의 도움을 받았던 코드를 차근차근 안되는 이유를 찾기 위해 분석을 해야 했었고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그 덕에 이번 프로젝트는 알찬 시간이 되었다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자체 </a:t>
            </a:r>
            <a:r>
              <a:rPr lang="ko-KR" altLang="en-US" dirty="0" err="1" smtClean="0"/>
              <a:t>평가의견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2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/>
              <a:t>QnA</a:t>
            </a:r>
            <a:endParaRPr lang="ko-KR" altLang="en-US" sz="6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1.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프로젝트 개요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2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E8AB7B8-DFEA-244F-5109-CB92C1B317B1}"/>
              </a:ext>
            </a:extLst>
          </p:cNvPr>
          <p:cNvSpPr/>
          <p:nvPr/>
        </p:nvSpPr>
        <p:spPr>
          <a:xfrm rot="20059298">
            <a:off x="1804307" y="3195085"/>
            <a:ext cx="8311243" cy="5599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769BA37-FDD1-A067-F692-B8B28708D397}"/>
              </a:ext>
            </a:extLst>
          </p:cNvPr>
          <p:cNvSpPr/>
          <p:nvPr/>
        </p:nvSpPr>
        <p:spPr>
          <a:xfrm>
            <a:off x="4073979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.NET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FRAMEWORK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865741-2D87-868C-E77E-A8F231383B95}"/>
              </a:ext>
            </a:extLst>
          </p:cNvPr>
          <p:cNvSpPr/>
          <p:nvPr/>
        </p:nvSpPr>
        <p:spPr>
          <a:xfrm>
            <a:off x="6237515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C#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A25FB4-F1B5-DEBD-95F6-12507BF62835}"/>
              </a:ext>
            </a:extLst>
          </p:cNvPr>
          <p:cNvSpPr/>
          <p:nvPr/>
        </p:nvSpPr>
        <p:spPr>
          <a:xfrm>
            <a:off x="5127659" y="3849439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MS SQL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A8737A-1975-E32B-A256-6A7191FDAC84}"/>
              </a:ext>
            </a:extLst>
          </p:cNvPr>
          <p:cNvSpPr/>
          <p:nvPr/>
        </p:nvSpPr>
        <p:spPr>
          <a:xfrm>
            <a:off x="533211" y="4986320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AI HUB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화살표: 원형 9">
            <a:extLst>
              <a:ext uri="{FF2B5EF4-FFF2-40B4-BE49-F238E27FC236}">
                <a16:creationId xmlns:a16="http://schemas.microsoft.com/office/drawing/2014/main" id="{A177D945-0551-D8E3-CAA5-CBB2EF93F1F6}"/>
              </a:ext>
            </a:extLst>
          </p:cNvPr>
          <p:cNvSpPr/>
          <p:nvPr/>
        </p:nvSpPr>
        <p:spPr>
          <a:xfrm>
            <a:off x="4782280" y="908573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BF1940D3-BE51-C26C-5789-4A06D2E8D7D9}"/>
              </a:ext>
            </a:extLst>
          </p:cNvPr>
          <p:cNvSpPr/>
          <p:nvPr/>
        </p:nvSpPr>
        <p:spPr>
          <a:xfrm rot="7696158">
            <a:off x="6178494" y="317273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원형 11">
            <a:extLst>
              <a:ext uri="{FF2B5EF4-FFF2-40B4-BE49-F238E27FC236}">
                <a16:creationId xmlns:a16="http://schemas.microsoft.com/office/drawing/2014/main" id="{5809F147-11AD-3AD4-1635-92696A2294D9}"/>
              </a:ext>
            </a:extLst>
          </p:cNvPr>
          <p:cNvSpPr/>
          <p:nvPr/>
        </p:nvSpPr>
        <p:spPr>
          <a:xfrm rot="14610292">
            <a:off x="3478866" y="305838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06DC5617-4129-3485-1807-1C330364BCC8}"/>
              </a:ext>
            </a:extLst>
          </p:cNvPr>
          <p:cNvSpPr/>
          <p:nvPr/>
        </p:nvSpPr>
        <p:spPr>
          <a:xfrm>
            <a:off x="9982200" y="666943"/>
            <a:ext cx="1649185" cy="943791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재고관리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2.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팀 구성원 역할 소개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9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739214"/>
              </p:ext>
            </p:extLst>
          </p:nvPr>
        </p:nvGraphicFramePr>
        <p:xfrm>
          <a:off x="576945" y="1541962"/>
          <a:ext cx="11038110" cy="2544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이수성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김신혁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신동훈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정선호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최은지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811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프로젝트 관리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 및 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자료 조사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구성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주제 발안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  <a:tr h="1159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관리용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</a:rPr>
                        <a:t>QR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코드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물품 검색 시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상품 이미지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노출 제작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재고 알림</a:t>
                      </a:r>
                      <a:endParaRPr lang="en-US" altLang="ko-KR" dirty="0" smtClean="0">
                        <a:solidFill>
                          <a:srgbClr val="37415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기능 제작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재고 </a:t>
                      </a:r>
                      <a:r>
                        <a:rPr lang="ko-KR" altLang="en-US" dirty="0" err="1">
                          <a:solidFill>
                            <a:srgbClr val="374151"/>
                          </a:solidFill>
                        </a:rPr>
                        <a:t>입〮출고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374151"/>
                          </a:solidFill>
                        </a:rPr>
                        <a:t>관리 제작</a:t>
                      </a:r>
                      <a:endParaRPr lang="en-US" altLang="ko-KR" dirty="0">
                        <a:solidFill>
                          <a:srgbClr val="37415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374151"/>
                          </a:solidFill>
                        </a:rPr>
                        <a:t>판매 기능 제작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899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3. </a:t>
            </a:r>
            <a:r>
              <a:rPr lang="ko-KR" altLang="en-US" sz="6400" dirty="0" smtClean="0">
                <a:latin typeface="궁서" panose="02030600000101010101" pitchFamily="18" charset="-127"/>
                <a:ea typeface="궁서" panose="02030600000101010101" pitchFamily="18" charset="-127"/>
              </a:rPr>
              <a:t>프로젝트 </a:t>
            </a:r>
            <a:r>
              <a:rPr lang="ko-KR" altLang="en-US" sz="6400" dirty="0" err="1" smtClean="0">
                <a:latin typeface="궁서" panose="02030600000101010101" pitchFamily="18" charset="-127"/>
                <a:ea typeface="궁서" panose="02030600000101010101" pitchFamily="18" charset="-127"/>
              </a:rPr>
              <a:t>수행절차</a:t>
            </a:r>
            <a:endParaRPr lang="ko-KR" altLang="en-US" sz="6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2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AI 오픈 이노베이션 Hub - AI 데이터 무료 제공 [Software] : 네이버 블로그">
            <a:extLst>
              <a:ext uri="{FF2B5EF4-FFF2-40B4-BE49-F238E27FC236}">
                <a16:creationId xmlns:a16="http://schemas.microsoft.com/office/drawing/2014/main" id="{1773DA9F-1DF3-EA68-A07D-49B9182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7" y="664573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63" y="2169523"/>
            <a:ext cx="12218725" cy="35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73"/>
            <a:ext cx="4743305" cy="13957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6864"/>
            <a:ext cx="5329908" cy="4661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23" y="664573"/>
            <a:ext cx="6723434" cy="47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487</Words>
  <Application>Microsoft Office PowerPoint</Application>
  <PresentationFormat>와이드스크린</PresentationFormat>
  <Paragraphs>131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궁서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KB</cp:lastModifiedBy>
  <cp:revision>97</cp:revision>
  <dcterms:created xsi:type="dcterms:W3CDTF">2023-07-18T05:57:35Z</dcterms:created>
  <dcterms:modified xsi:type="dcterms:W3CDTF">2023-07-26T06:52:24Z</dcterms:modified>
</cp:coreProperties>
</file>